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07" r:id="rId2"/>
    <p:sldId id="311" r:id="rId3"/>
    <p:sldId id="309" r:id="rId4"/>
    <p:sldId id="331" r:id="rId5"/>
    <p:sldId id="332" r:id="rId6"/>
    <p:sldId id="333" r:id="rId7"/>
    <p:sldId id="336" r:id="rId8"/>
    <p:sldId id="337" r:id="rId9"/>
    <p:sldId id="335" r:id="rId10"/>
    <p:sldId id="334" r:id="rId11"/>
    <p:sldId id="338" r:id="rId12"/>
    <p:sldId id="339" r:id="rId13"/>
    <p:sldId id="343" r:id="rId14"/>
    <p:sldId id="344" r:id="rId15"/>
    <p:sldId id="340" r:id="rId16"/>
    <p:sldId id="341" r:id="rId17"/>
    <p:sldId id="342" r:id="rId18"/>
    <p:sldId id="346" r:id="rId19"/>
    <p:sldId id="347" r:id="rId20"/>
    <p:sldId id="345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04" r:id="rId31"/>
  </p:sldIdLst>
  <p:sldSz cx="9144000" cy="6858000" type="screen4x3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6" autoAdjust="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16D74-C6BE-47CB-A59D-8328EE0D920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FA89DA7-EBBF-48D0-A45E-9D75522F52A8}">
      <dgm:prSet phldrT="[文字]" custT="1"/>
      <dgm:spPr/>
      <dgm:t>
        <a:bodyPr/>
        <a:lstStyle/>
        <a:p>
          <a:r>
            <a:rPr lang="en-US" altLang="zh-TW" sz="1600" dirty="0" smtClean="0"/>
            <a:t>Topics and issues of learning</a:t>
          </a:r>
          <a:endParaRPr lang="zh-TW" altLang="en-US" sz="1600" dirty="0"/>
        </a:p>
      </dgm:t>
    </dgm:pt>
    <dgm:pt modelId="{13C3B5C0-15AB-4FF2-9B78-5F310F71FEFF}" type="parTrans" cxnId="{92959C95-E656-4B7A-9B39-3D4A70BEA1D8}">
      <dgm:prSet/>
      <dgm:spPr/>
      <dgm:t>
        <a:bodyPr/>
        <a:lstStyle/>
        <a:p>
          <a:endParaRPr lang="zh-TW" altLang="en-US" sz="2000"/>
        </a:p>
      </dgm:t>
    </dgm:pt>
    <dgm:pt modelId="{D483B54C-F505-4DDD-9767-A391A37878D6}" type="sibTrans" cxnId="{92959C95-E656-4B7A-9B39-3D4A70BEA1D8}">
      <dgm:prSet/>
      <dgm:spPr/>
      <dgm:t>
        <a:bodyPr/>
        <a:lstStyle/>
        <a:p>
          <a:endParaRPr lang="zh-TW" altLang="en-US" sz="2000"/>
        </a:p>
      </dgm:t>
    </dgm:pt>
    <dgm:pt modelId="{6855CDAA-B01B-4C91-888E-A2A58D59586A}">
      <dgm:prSet phldrT="[文字]" custT="1"/>
      <dgm:spPr/>
      <dgm:t>
        <a:bodyPr/>
        <a:lstStyle/>
        <a:p>
          <a:r>
            <a:rPr lang="en-US" altLang="zh-TW" sz="1400" dirty="0" smtClean="0"/>
            <a:t>Topics and issues will be learned</a:t>
          </a:r>
          <a:endParaRPr lang="zh-TW" altLang="en-US" sz="1400" dirty="0"/>
        </a:p>
      </dgm:t>
    </dgm:pt>
    <dgm:pt modelId="{FA7E24F3-6636-460D-8994-76FF35E539EA}" type="parTrans" cxnId="{5947F20B-BCAE-4C55-8E34-491001B52D76}">
      <dgm:prSet custT="1"/>
      <dgm:spPr/>
      <dgm:t>
        <a:bodyPr/>
        <a:lstStyle/>
        <a:p>
          <a:endParaRPr lang="zh-TW" altLang="en-US" sz="600"/>
        </a:p>
      </dgm:t>
    </dgm:pt>
    <dgm:pt modelId="{2E59C018-9E22-45B8-966C-AC6369376DF6}" type="sibTrans" cxnId="{5947F20B-BCAE-4C55-8E34-491001B52D76}">
      <dgm:prSet/>
      <dgm:spPr/>
      <dgm:t>
        <a:bodyPr/>
        <a:lstStyle/>
        <a:p>
          <a:endParaRPr lang="zh-TW" altLang="en-US" sz="2000"/>
        </a:p>
      </dgm:t>
    </dgm:pt>
    <dgm:pt modelId="{5010491D-F5FA-44A0-B088-442A035237AD}">
      <dgm:prSet phldrT="[文字]" custT="1"/>
      <dgm:spPr/>
      <dgm:t>
        <a:bodyPr/>
        <a:lstStyle/>
        <a:p>
          <a:r>
            <a:rPr lang="en-US" altLang="zh-TW" sz="1400" dirty="0" smtClean="0"/>
            <a:t>Topics and issues of other subjects</a:t>
          </a:r>
          <a:endParaRPr lang="zh-TW" altLang="en-US" sz="1400" dirty="0"/>
        </a:p>
      </dgm:t>
    </dgm:pt>
    <dgm:pt modelId="{892C820C-E61D-4C16-B505-BC2D14CEE9B8}" type="parTrans" cxnId="{19283903-809E-4FFD-A63B-D64A0E362C43}">
      <dgm:prSet custT="1"/>
      <dgm:spPr/>
      <dgm:t>
        <a:bodyPr/>
        <a:lstStyle/>
        <a:p>
          <a:endParaRPr lang="zh-TW" altLang="en-US" sz="600"/>
        </a:p>
      </dgm:t>
    </dgm:pt>
    <dgm:pt modelId="{09285931-0594-4723-BB91-02D794890992}" type="sibTrans" cxnId="{19283903-809E-4FFD-A63B-D64A0E362C43}">
      <dgm:prSet/>
      <dgm:spPr/>
      <dgm:t>
        <a:bodyPr/>
        <a:lstStyle/>
        <a:p>
          <a:endParaRPr lang="zh-TW" altLang="en-US" sz="2000"/>
        </a:p>
      </dgm:t>
    </dgm:pt>
    <dgm:pt modelId="{14663A74-C272-4184-931E-6AC55E395FED}">
      <dgm:prSet phldrT="[文字]" custT="1"/>
      <dgm:spPr/>
      <dgm:t>
        <a:bodyPr/>
        <a:lstStyle/>
        <a:p>
          <a:r>
            <a:rPr lang="en-US" altLang="zh-TW" sz="1400" dirty="0" smtClean="0"/>
            <a:t>Topics and issues learned</a:t>
          </a:r>
          <a:endParaRPr lang="zh-TW" altLang="en-US" sz="1400" dirty="0"/>
        </a:p>
      </dgm:t>
    </dgm:pt>
    <dgm:pt modelId="{3BBF78F3-ABD9-4598-B63A-9CF057ED0D6B}" type="parTrans" cxnId="{0716336F-E6E4-48DF-9EB4-4BE72639708E}">
      <dgm:prSet custT="1"/>
      <dgm:spPr/>
      <dgm:t>
        <a:bodyPr/>
        <a:lstStyle/>
        <a:p>
          <a:endParaRPr lang="zh-TW" altLang="en-US" sz="600"/>
        </a:p>
      </dgm:t>
    </dgm:pt>
    <dgm:pt modelId="{B0DC53DF-3F45-4363-BCD6-FB5D128980DA}" type="sibTrans" cxnId="{0716336F-E6E4-48DF-9EB4-4BE72639708E}">
      <dgm:prSet/>
      <dgm:spPr/>
      <dgm:t>
        <a:bodyPr/>
        <a:lstStyle/>
        <a:p>
          <a:endParaRPr lang="zh-TW" altLang="en-US" sz="2000"/>
        </a:p>
      </dgm:t>
    </dgm:pt>
    <dgm:pt modelId="{37CA9AD0-31DB-492D-8591-465BBFA3EB10}">
      <dgm:prSet phldrT="[文字]" custT="1"/>
      <dgm:spPr/>
      <dgm:t>
        <a:bodyPr/>
        <a:lstStyle/>
        <a:p>
          <a:r>
            <a:rPr lang="en-US" altLang="zh-TW" sz="1400" dirty="0" smtClean="0"/>
            <a:t>Topics and issues of other subjects</a:t>
          </a:r>
          <a:endParaRPr lang="zh-TW" altLang="en-US" sz="1400" dirty="0"/>
        </a:p>
      </dgm:t>
    </dgm:pt>
    <dgm:pt modelId="{956AA000-67FF-489D-8695-ED8BFBF6E970}" type="parTrans" cxnId="{3386C3A2-FCAE-4877-AAB6-62AA81EB5207}">
      <dgm:prSet custT="1"/>
      <dgm:spPr/>
      <dgm:t>
        <a:bodyPr/>
        <a:lstStyle/>
        <a:p>
          <a:endParaRPr lang="zh-TW" altLang="en-US" sz="600"/>
        </a:p>
      </dgm:t>
    </dgm:pt>
    <dgm:pt modelId="{4B845606-C175-4F22-AD43-F375D58F5751}" type="sibTrans" cxnId="{3386C3A2-FCAE-4877-AAB6-62AA81EB5207}">
      <dgm:prSet/>
      <dgm:spPr/>
      <dgm:t>
        <a:bodyPr/>
        <a:lstStyle/>
        <a:p>
          <a:endParaRPr lang="zh-TW" altLang="en-US" sz="2000"/>
        </a:p>
      </dgm:t>
    </dgm:pt>
    <dgm:pt modelId="{FCA39887-07B2-4743-8052-CEFC38B07757}" type="pres">
      <dgm:prSet presAssocID="{41D16D74-C6BE-47CB-A59D-8328EE0D92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C2A686-9ABE-433E-BF7C-6529BD0596AA}" type="pres">
      <dgm:prSet presAssocID="{7FA89DA7-EBBF-48D0-A45E-9D75522F52A8}" presName="centerShape" presStyleLbl="node0" presStyleIdx="0" presStyleCnt="1" custScaleX="134031"/>
      <dgm:spPr/>
      <dgm:t>
        <a:bodyPr/>
        <a:lstStyle/>
        <a:p>
          <a:endParaRPr lang="zh-TW" altLang="en-US"/>
        </a:p>
      </dgm:t>
    </dgm:pt>
    <dgm:pt modelId="{E6E20E5A-F6A9-434B-8574-948A565D9E19}" type="pres">
      <dgm:prSet presAssocID="{FA7E24F3-6636-460D-8994-76FF35E539EA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E83900FC-1479-4A96-8B95-96CEC9DD7B64}" type="pres">
      <dgm:prSet presAssocID="{FA7E24F3-6636-460D-8994-76FF35E539EA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8A6C2537-811D-4ED8-A4A3-4D485D96455A}" type="pres">
      <dgm:prSet presAssocID="{6855CDAA-B01B-4C91-888E-A2A58D59586A}" presName="node" presStyleLbl="node1" presStyleIdx="0" presStyleCnt="4" custScaleX="198451" custScaleY="100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541EDB-FDF6-4418-B6E8-2674AA561113}" type="pres">
      <dgm:prSet presAssocID="{892C820C-E61D-4C16-B505-BC2D14CEE9B8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DFBF0AEC-E797-4013-A3ED-3B9EEC5F2D50}" type="pres">
      <dgm:prSet presAssocID="{892C820C-E61D-4C16-B505-BC2D14CEE9B8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9E5D2824-54DF-4D4F-AD30-5A231790B7B3}" type="pres">
      <dgm:prSet presAssocID="{5010491D-F5FA-44A0-B088-442A035237AD}" presName="node" presStyleLbl="node1" presStyleIdx="1" presStyleCnt="4" custScaleX="120931" custScaleY="107530" custRadScaleRad="149668" custRadScaleInc="15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13333E-7001-4027-B072-153F25CCF3BE}" type="pres">
      <dgm:prSet presAssocID="{3BBF78F3-ABD9-4598-B63A-9CF057ED0D6B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5628E4CF-E81A-4FF4-BF03-B293D3BD4955}" type="pres">
      <dgm:prSet presAssocID="{3BBF78F3-ABD9-4598-B63A-9CF057ED0D6B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E791256F-C98B-4635-B872-B2361D23CF2E}" type="pres">
      <dgm:prSet presAssocID="{14663A74-C272-4184-931E-6AC55E395FED}" presName="node" presStyleLbl="node1" presStyleIdx="2" presStyleCnt="4" custScaleX="186982" custScaleY="87104" custRadScaleRad="111418" custRadScaleInc="13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A1ECFE-0B9E-46B8-9FF4-23E675307EAA}" type="pres">
      <dgm:prSet presAssocID="{956AA000-67FF-489D-8695-ED8BFBF6E970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06D456FD-2D15-4248-8B98-160519FED782}" type="pres">
      <dgm:prSet presAssocID="{956AA000-67FF-489D-8695-ED8BFBF6E970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FDBEEFC-AB78-4AFA-838D-6CAC5FD09495}" type="pres">
      <dgm:prSet presAssocID="{37CA9AD0-31DB-492D-8591-465BBFA3EB10}" presName="node" presStyleLbl="node1" presStyleIdx="3" presStyleCnt="4" custScaleX="108125" custRadScaleRad="151911" custRadScaleInc="8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47AB25-7F38-464B-B275-509A8F4F9470}" type="presOf" srcId="{956AA000-67FF-489D-8695-ED8BFBF6E970}" destId="{06D456FD-2D15-4248-8B98-160519FED782}" srcOrd="1" destOrd="0" presId="urn:microsoft.com/office/officeart/2005/8/layout/radial1"/>
    <dgm:cxn modelId="{31E99BEA-2B13-4114-94A9-B54D4728A165}" type="presOf" srcId="{956AA000-67FF-489D-8695-ED8BFBF6E970}" destId="{11A1ECFE-0B9E-46B8-9FF4-23E675307EAA}" srcOrd="0" destOrd="0" presId="urn:microsoft.com/office/officeart/2005/8/layout/radial1"/>
    <dgm:cxn modelId="{9DC5F615-7046-4229-A28A-A3211C3FA5E8}" type="presOf" srcId="{3BBF78F3-ABD9-4598-B63A-9CF057ED0D6B}" destId="{5628E4CF-E81A-4FF4-BF03-B293D3BD4955}" srcOrd="1" destOrd="0" presId="urn:microsoft.com/office/officeart/2005/8/layout/radial1"/>
    <dgm:cxn modelId="{3386C3A2-FCAE-4877-AAB6-62AA81EB5207}" srcId="{7FA89DA7-EBBF-48D0-A45E-9D75522F52A8}" destId="{37CA9AD0-31DB-492D-8591-465BBFA3EB10}" srcOrd="3" destOrd="0" parTransId="{956AA000-67FF-489D-8695-ED8BFBF6E970}" sibTransId="{4B845606-C175-4F22-AD43-F375D58F5751}"/>
    <dgm:cxn modelId="{740D4095-6467-48E3-B076-9B7A9155AD9C}" type="presOf" srcId="{7FA89DA7-EBBF-48D0-A45E-9D75522F52A8}" destId="{C7C2A686-9ABE-433E-BF7C-6529BD0596AA}" srcOrd="0" destOrd="0" presId="urn:microsoft.com/office/officeart/2005/8/layout/radial1"/>
    <dgm:cxn modelId="{9FA55061-41EB-4CEF-A75A-D9638CE660C4}" type="presOf" srcId="{892C820C-E61D-4C16-B505-BC2D14CEE9B8}" destId="{DFBF0AEC-E797-4013-A3ED-3B9EEC5F2D50}" srcOrd="1" destOrd="0" presId="urn:microsoft.com/office/officeart/2005/8/layout/radial1"/>
    <dgm:cxn modelId="{5947F20B-BCAE-4C55-8E34-491001B52D76}" srcId="{7FA89DA7-EBBF-48D0-A45E-9D75522F52A8}" destId="{6855CDAA-B01B-4C91-888E-A2A58D59586A}" srcOrd="0" destOrd="0" parTransId="{FA7E24F3-6636-460D-8994-76FF35E539EA}" sibTransId="{2E59C018-9E22-45B8-966C-AC6369376DF6}"/>
    <dgm:cxn modelId="{F80946FD-2418-4CCF-9116-93A17100E5C9}" type="presOf" srcId="{892C820C-E61D-4C16-B505-BC2D14CEE9B8}" destId="{52541EDB-FDF6-4418-B6E8-2674AA561113}" srcOrd="0" destOrd="0" presId="urn:microsoft.com/office/officeart/2005/8/layout/radial1"/>
    <dgm:cxn modelId="{39C529B5-A037-4AFB-905B-472709C71D8C}" type="presOf" srcId="{37CA9AD0-31DB-492D-8591-465BBFA3EB10}" destId="{AFDBEEFC-AB78-4AFA-838D-6CAC5FD09495}" srcOrd="0" destOrd="0" presId="urn:microsoft.com/office/officeart/2005/8/layout/radial1"/>
    <dgm:cxn modelId="{AE6C10BA-2A3E-44B5-BDC4-ABA962A01AC1}" type="presOf" srcId="{FA7E24F3-6636-460D-8994-76FF35E539EA}" destId="{E83900FC-1479-4A96-8B95-96CEC9DD7B64}" srcOrd="1" destOrd="0" presId="urn:microsoft.com/office/officeart/2005/8/layout/radial1"/>
    <dgm:cxn modelId="{19283903-809E-4FFD-A63B-D64A0E362C43}" srcId="{7FA89DA7-EBBF-48D0-A45E-9D75522F52A8}" destId="{5010491D-F5FA-44A0-B088-442A035237AD}" srcOrd="1" destOrd="0" parTransId="{892C820C-E61D-4C16-B505-BC2D14CEE9B8}" sibTransId="{09285931-0594-4723-BB91-02D794890992}"/>
    <dgm:cxn modelId="{B60E93BE-7D38-452E-B83E-66156D8476E3}" type="presOf" srcId="{5010491D-F5FA-44A0-B088-442A035237AD}" destId="{9E5D2824-54DF-4D4F-AD30-5A231790B7B3}" srcOrd="0" destOrd="0" presId="urn:microsoft.com/office/officeart/2005/8/layout/radial1"/>
    <dgm:cxn modelId="{024B0266-8B69-4DC8-AE41-88A15C383629}" type="presOf" srcId="{6855CDAA-B01B-4C91-888E-A2A58D59586A}" destId="{8A6C2537-811D-4ED8-A4A3-4D485D96455A}" srcOrd="0" destOrd="0" presId="urn:microsoft.com/office/officeart/2005/8/layout/radial1"/>
    <dgm:cxn modelId="{D6F6E6E4-6A9D-45DD-90C2-6146DBADA5B7}" type="presOf" srcId="{FA7E24F3-6636-460D-8994-76FF35E539EA}" destId="{E6E20E5A-F6A9-434B-8574-948A565D9E19}" srcOrd="0" destOrd="0" presId="urn:microsoft.com/office/officeart/2005/8/layout/radial1"/>
    <dgm:cxn modelId="{0716336F-E6E4-48DF-9EB4-4BE72639708E}" srcId="{7FA89DA7-EBBF-48D0-A45E-9D75522F52A8}" destId="{14663A74-C272-4184-931E-6AC55E395FED}" srcOrd="2" destOrd="0" parTransId="{3BBF78F3-ABD9-4598-B63A-9CF057ED0D6B}" sibTransId="{B0DC53DF-3F45-4363-BCD6-FB5D128980DA}"/>
    <dgm:cxn modelId="{1115FF62-1993-449A-A174-E4071CA47CE3}" type="presOf" srcId="{41D16D74-C6BE-47CB-A59D-8328EE0D920D}" destId="{FCA39887-07B2-4743-8052-CEFC38B07757}" srcOrd="0" destOrd="0" presId="urn:microsoft.com/office/officeart/2005/8/layout/radial1"/>
    <dgm:cxn modelId="{92959C95-E656-4B7A-9B39-3D4A70BEA1D8}" srcId="{41D16D74-C6BE-47CB-A59D-8328EE0D920D}" destId="{7FA89DA7-EBBF-48D0-A45E-9D75522F52A8}" srcOrd="0" destOrd="0" parTransId="{13C3B5C0-15AB-4FF2-9B78-5F310F71FEFF}" sibTransId="{D483B54C-F505-4DDD-9767-A391A37878D6}"/>
    <dgm:cxn modelId="{F78A1071-9121-41DF-BC0D-1AD126F524A4}" type="presOf" srcId="{3BBF78F3-ABD9-4598-B63A-9CF057ED0D6B}" destId="{E213333E-7001-4027-B072-153F25CCF3BE}" srcOrd="0" destOrd="0" presId="urn:microsoft.com/office/officeart/2005/8/layout/radial1"/>
    <dgm:cxn modelId="{64D3204B-AA8B-4BF9-AB7E-DF7824906BCB}" type="presOf" srcId="{14663A74-C272-4184-931E-6AC55E395FED}" destId="{E791256F-C98B-4635-B872-B2361D23CF2E}" srcOrd="0" destOrd="0" presId="urn:microsoft.com/office/officeart/2005/8/layout/radial1"/>
    <dgm:cxn modelId="{F92DEBCC-1666-4DA3-9084-56CAA7B8BBE7}" type="presParOf" srcId="{FCA39887-07B2-4743-8052-CEFC38B07757}" destId="{C7C2A686-9ABE-433E-BF7C-6529BD0596AA}" srcOrd="0" destOrd="0" presId="urn:microsoft.com/office/officeart/2005/8/layout/radial1"/>
    <dgm:cxn modelId="{6625FBF9-A434-4E16-8DBA-764CE03D9D9F}" type="presParOf" srcId="{FCA39887-07B2-4743-8052-CEFC38B07757}" destId="{E6E20E5A-F6A9-434B-8574-948A565D9E19}" srcOrd="1" destOrd="0" presId="urn:microsoft.com/office/officeart/2005/8/layout/radial1"/>
    <dgm:cxn modelId="{B03A2276-EBDA-458D-8328-D9FDBB53C6F6}" type="presParOf" srcId="{E6E20E5A-F6A9-434B-8574-948A565D9E19}" destId="{E83900FC-1479-4A96-8B95-96CEC9DD7B64}" srcOrd="0" destOrd="0" presId="urn:microsoft.com/office/officeart/2005/8/layout/radial1"/>
    <dgm:cxn modelId="{C4E4EA81-B811-47DA-A847-4BEE08EFD029}" type="presParOf" srcId="{FCA39887-07B2-4743-8052-CEFC38B07757}" destId="{8A6C2537-811D-4ED8-A4A3-4D485D96455A}" srcOrd="2" destOrd="0" presId="urn:microsoft.com/office/officeart/2005/8/layout/radial1"/>
    <dgm:cxn modelId="{7DD60854-013B-4320-915B-0D013B740A0A}" type="presParOf" srcId="{FCA39887-07B2-4743-8052-CEFC38B07757}" destId="{52541EDB-FDF6-4418-B6E8-2674AA561113}" srcOrd="3" destOrd="0" presId="urn:microsoft.com/office/officeart/2005/8/layout/radial1"/>
    <dgm:cxn modelId="{0FB75199-0ECF-4257-8807-6E633CE1DFD1}" type="presParOf" srcId="{52541EDB-FDF6-4418-B6E8-2674AA561113}" destId="{DFBF0AEC-E797-4013-A3ED-3B9EEC5F2D50}" srcOrd="0" destOrd="0" presId="urn:microsoft.com/office/officeart/2005/8/layout/radial1"/>
    <dgm:cxn modelId="{B410EF98-C082-404C-9598-D185AC458494}" type="presParOf" srcId="{FCA39887-07B2-4743-8052-CEFC38B07757}" destId="{9E5D2824-54DF-4D4F-AD30-5A231790B7B3}" srcOrd="4" destOrd="0" presId="urn:microsoft.com/office/officeart/2005/8/layout/radial1"/>
    <dgm:cxn modelId="{2CBDBA91-3D85-4F57-B4AC-0A744C6BCE91}" type="presParOf" srcId="{FCA39887-07B2-4743-8052-CEFC38B07757}" destId="{E213333E-7001-4027-B072-153F25CCF3BE}" srcOrd="5" destOrd="0" presId="urn:microsoft.com/office/officeart/2005/8/layout/radial1"/>
    <dgm:cxn modelId="{CFFBAA70-2057-4E01-8B39-AE6FC41945B3}" type="presParOf" srcId="{E213333E-7001-4027-B072-153F25CCF3BE}" destId="{5628E4CF-E81A-4FF4-BF03-B293D3BD4955}" srcOrd="0" destOrd="0" presId="urn:microsoft.com/office/officeart/2005/8/layout/radial1"/>
    <dgm:cxn modelId="{EF11DE7B-A9B7-4D1A-9103-B9CC9B8E948D}" type="presParOf" srcId="{FCA39887-07B2-4743-8052-CEFC38B07757}" destId="{E791256F-C98B-4635-B872-B2361D23CF2E}" srcOrd="6" destOrd="0" presId="urn:microsoft.com/office/officeart/2005/8/layout/radial1"/>
    <dgm:cxn modelId="{C784877F-397E-446E-99D3-702033E8EE39}" type="presParOf" srcId="{FCA39887-07B2-4743-8052-CEFC38B07757}" destId="{11A1ECFE-0B9E-46B8-9FF4-23E675307EAA}" srcOrd="7" destOrd="0" presId="urn:microsoft.com/office/officeart/2005/8/layout/radial1"/>
    <dgm:cxn modelId="{E3A1CE6E-2069-4A63-B217-E60BD493BC20}" type="presParOf" srcId="{11A1ECFE-0B9E-46B8-9FF4-23E675307EAA}" destId="{06D456FD-2D15-4248-8B98-160519FED782}" srcOrd="0" destOrd="0" presId="urn:microsoft.com/office/officeart/2005/8/layout/radial1"/>
    <dgm:cxn modelId="{D51B105C-916E-4A80-9C64-9B18F8623B6F}" type="presParOf" srcId="{FCA39887-07B2-4743-8052-CEFC38B07757}" destId="{AFDBEEFC-AB78-4AFA-838D-6CAC5FD0949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7F14E-1118-40F5-94B8-1110F73B183E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48D7-EB54-482C-BF1C-4C75582204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7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696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F93EA-A834-4224-9A96-31A0E37421B4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A321BC-FD63-437A-9492-6953240DB4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5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321BC-FD63-437A-9492-6953240DB49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F837D9-2FC8-408B-8B03-3C81E36216C2}" type="datetimeFigureOut">
              <a:rPr lang="zh-TW" altLang="en-US" smtClean="0"/>
              <a:pPr/>
              <a:t>2014/8/8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C8CE74-DF09-429F-A249-81CF827ED5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747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Pedagogical Content Knowledge</a:t>
            </a:r>
          </a:p>
          <a:p>
            <a:pPr>
              <a:buNone/>
            </a:pPr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Module 3: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Logo\FSTE\FSTE 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26523" r="12230" b="38223"/>
          <a:stretch/>
        </p:blipFill>
        <p:spPr bwMode="auto">
          <a:xfrm>
            <a:off x="2686" y="12540"/>
            <a:ext cx="3591264" cy="12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539552" y="5301208"/>
            <a:ext cx="8229600" cy="1227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buFont typeface="Wingdings 3"/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August 2014</a:t>
            </a:r>
          </a:p>
          <a:p>
            <a:pPr algn="r">
              <a:buFont typeface="Wingdings 3"/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Federation for Self-financing Tertiary Education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CE74-DF09-429F-A249-81CF827ED56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9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Nathan\Desktop\PCK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20880" cy="61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Subject matter content knowledge: about the structures of the subject matter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Pedagogical content knowledge: the interaction of subject matter content knowledge and general pedagogical skills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Curriculum knowledge: the interaction of objectives, assessment, content and pedagogies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Knowledge in Teaching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Syntactic Structures : the architecture of the subject matter; it is the set of ways in which truth or falsehood, validity or invalidity are established</a:t>
            </a:r>
          </a:p>
          <a:p>
            <a:pPr>
              <a:buFont typeface="Wingdings" pitchFamily="2" charset="2"/>
              <a:buChar char="Ø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Substantive Structure: the variety of ways in which the basic concepts and principles of the discipline are organized to incorporate its facts 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Subject matter content knowledge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Syntactic Structures (example)</a:t>
            </a:r>
            <a:endParaRPr lang="zh-TW" altLang="en-US" dirty="0"/>
          </a:p>
        </p:txBody>
      </p:sp>
      <p:pic>
        <p:nvPicPr>
          <p:cNvPr id="1026" name="Picture 2" descr="C:\Users\Research-QEGS3\Downloads\Art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196752"/>
            <a:ext cx="87129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97352"/>
            <a:ext cx="8229600" cy="40359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Understanding dance in context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Developing practical skills in dance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Developing ideas in dance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Communicating and interpreting dance</a:t>
            </a: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Substantive Structure (Example)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interaction of subject matter content knowledge and general pedagogical skills in the context of a specific group of students</a:t>
            </a:r>
          </a:p>
          <a:p>
            <a:pPr>
              <a:buFont typeface="Wingdings" pitchFamily="2" charset="2"/>
              <a:buChar char="Ø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The ways of representing and formulating the subject that make it comprehensible to that particular group of students in learning a particular content of the subject matter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Pedagogical content knowledge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knowledge:</a:t>
            </a:r>
            <a:b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Model</a:t>
            </a:r>
            <a:endParaRPr lang="zh-TW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297832" y="2355071"/>
            <a:ext cx="4536504" cy="3204552"/>
            <a:chOff x="2140300" y="1196752"/>
            <a:chExt cx="4536504" cy="3204552"/>
          </a:xfrm>
        </p:grpSpPr>
        <p:sp>
          <p:nvSpPr>
            <p:cNvPr id="6" name="流程圖: 決策 5"/>
            <p:cNvSpPr/>
            <p:nvPr/>
          </p:nvSpPr>
          <p:spPr>
            <a:xfrm>
              <a:off x="2140300" y="1196752"/>
              <a:ext cx="4536504" cy="3204552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線接點 6"/>
            <p:cNvCxnSpPr>
              <a:stCxn id="6" idx="1"/>
              <a:endCxn id="6" idx="3"/>
            </p:cNvCxnSpPr>
            <p:nvPr/>
          </p:nvCxnSpPr>
          <p:spPr>
            <a:xfrm>
              <a:off x="2140300" y="2799028"/>
              <a:ext cx="45365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6" idx="0"/>
              <a:endCxn id="6" idx="2"/>
            </p:cNvCxnSpPr>
            <p:nvPr/>
          </p:nvCxnSpPr>
          <p:spPr>
            <a:xfrm>
              <a:off x="4408552" y="1196752"/>
              <a:ext cx="0" cy="32045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3203848" y="1829326"/>
            <a:ext cx="271360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 &amp; Objectives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36030" y="5600635"/>
            <a:ext cx="165814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64424" y="3687415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43608" y="3726514"/>
            <a:ext cx="11838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H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H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057663"/>
              </p:ext>
            </p:extLst>
          </p:nvPr>
        </p:nvGraphicFramePr>
        <p:xfrm>
          <a:off x="457200" y="1481138"/>
          <a:ext cx="8229600" cy="490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Curriculum knowledge</a:t>
            </a:r>
            <a:br>
              <a:rPr lang="en-US" altLang="zh-TW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100" i="1" dirty="0" smtClean="0">
                <a:latin typeface="Times New Roman" pitchFamily="18" charset="0"/>
                <a:cs typeface="Times New Roman" pitchFamily="18" charset="0"/>
              </a:rPr>
              <a:t>Lateral and vertical curriculum knowledge</a:t>
            </a:r>
            <a:endParaRPr lang="zh-TW" altLang="en-US" sz="31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is no panacea in teaching!!!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two step process in designing learning activities:</a:t>
            </a: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Step 1: Identify the knowledge and information which are essential underpinnings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Step 2: Design the learning activities to answer the questions of where to go, how to go and have I arrived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Pedagogical Content Knowledge in Context</a:t>
            </a: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What are the learning elements in the content and the relations between these elements?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Essential underpinnings (1)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Teaching is to enable learning.</a:t>
            </a:r>
          </a:p>
          <a:p>
            <a:endParaRPr lang="en-US" altLang="zh-TW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But…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Question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Nathan\Desktop\tc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7596" y="2892348"/>
            <a:ext cx="4758952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07072" y="3583406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Times New Roman" pitchFamily="18" charset="0"/>
                <a:cs typeface="Times New Roman" pitchFamily="18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8640960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han\Desktop\Role-model-teacher-01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6" y="1124744"/>
            <a:ext cx="9165286" cy="57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93663" indent="-30163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What are the backgrounds of my students?</a:t>
            </a:r>
          </a:p>
          <a:p>
            <a:pPr marL="852678" indent="-742950">
              <a:buNone/>
            </a:pPr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Age and gender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err="1" smtClean="0">
                <a:latin typeface="Times New Roman" pitchFamily="18" charset="0"/>
                <a:cs typeface="Times New Roman" pitchFamily="18" charset="0"/>
              </a:rPr>
              <a:t>Soioculturalism</a:t>
            </a:r>
            <a:endParaRPr lang="en-US" altLang="zh-TW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Prior learning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etc  </a:t>
            </a:r>
            <a:endParaRPr lang="zh-TW" alt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Essential underpinnings 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3663" lvl="0" indent="15875">
              <a:buNone/>
            </a:pP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What resources are available for the learning of this content?</a:t>
            </a:r>
          </a:p>
          <a:p>
            <a:pPr lvl="0">
              <a:buNone/>
            </a:pPr>
            <a:endParaRPr lang="zh-TW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Venues and the setting</a:t>
            </a:r>
            <a:endParaRPr lang="zh-TW" altLang="zh-TW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Special equipments</a:t>
            </a:r>
            <a:endParaRPr lang="zh-TW" altLang="zh-TW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Learning materials</a:t>
            </a:r>
            <a:endParaRPr lang="zh-TW" altLang="zh-TW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altLang="zh-TW" sz="3400" dirty="0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zh-TW" altLang="zh-TW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Essential underpinnings 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context of learning?</a:t>
            </a:r>
          </a:p>
          <a:p>
            <a:pPr marL="708025" lvl="3" indent="-444500"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learning for this group of students (e.g. IT for non-IT students; IT for IT related </a:t>
            </a:r>
            <a:r>
              <a:rPr lang="en-US" altLang="zh-TW" sz="3200" dirty="0" err="1" smtClean="0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etc)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08025" lvl="3" indent="-444500"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and next learning content of students in this subject: vertical curriculum knowledge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08025" lvl="3" indent="-444500"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concurrent learning in other subjects: lateral curriculum knowledge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Essential underpinnings 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to go? Or the Learning Outcomes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What types of knowledge and skills I expect my students to learn and develop in this activity?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learning activity 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 I arrived? or the assessment</a:t>
            </a:r>
            <a:endParaRPr lang="zh-TW" altLang="zh-TW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How can I know that my students have learned what I expect them to learn?</a:t>
            </a:r>
            <a:endParaRPr lang="zh-TW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50863" indent="-457200">
              <a:buFont typeface="Wingdings" panose="05000000000000000000" pitchFamily="2" charset="2"/>
              <a:buChar char="Ø"/>
            </a:pPr>
            <a:r>
              <a:rPr lang="en-US" altLang="zh-TW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assessment tools to match the learning outcomes identified</a:t>
            </a:r>
          </a:p>
          <a:p>
            <a:pPr marL="550863" indent="-457200">
              <a:buFont typeface="Wingdings" panose="05000000000000000000" pitchFamily="2" charset="2"/>
              <a:buChar char="Ø"/>
            </a:pPr>
            <a:r>
              <a:rPr lang="en-US" altLang="zh-TW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criteria of assessment results to reflect that the students have learned as expected</a:t>
            </a:r>
          </a:p>
          <a:p>
            <a:pPr>
              <a:buNone/>
            </a:pPr>
            <a:endParaRPr lang="zh-TW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learning activity 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go ? or the learning tasks</a:t>
            </a:r>
            <a:endParaRPr lang="zh-TW" altLang="zh-TW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93663" lvl="0" indent="15875">
              <a:buNone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How can I plan the learning activities for my students to achieve the expected learning outcomes?</a:t>
            </a:r>
            <a:endParaRPr lang="zh-TW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3" indent="15875">
              <a:buNone/>
            </a:pPr>
            <a:r>
              <a:rPr lang="en-US" altLang="zh-TW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of success identified in the previous step can provide the direction in this step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learning activity 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Backward Design Process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 descr="http://arthistoryteacher.files.wordpress.com/2014/04/backward-desig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3367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big picture of Pedagogical Content Knowledge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content structure in facilitating student learning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two stages process in planning learning activity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Module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Professional Development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develop the technical-know-how of: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content knowledge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spectrum of general pedagogies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spectrum of assessment tools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learning and other needs of students</a:t>
            </a:r>
          </a:p>
          <a:p>
            <a:pPr>
              <a:buNone/>
            </a:pP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Join development groups to enable the interaction of content knowledge and pedagogies contributed by colleagues from different institutions 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next?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han\Desktop\29NXG_TEACHING_111042f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" y="764704"/>
            <a:ext cx="913994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How you manage your first lesson?</a:t>
            </a:r>
          </a:p>
          <a:p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Most people are modeling on their own experiences as a student.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quick reflection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TW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767147"/>
            <a:ext cx="3630864" cy="288183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Applied Learning, it is identified that for effective learning and teaching, teachers should have the following 5 dimensions of competencies: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Font typeface="+mj-lt"/>
              <a:buAutoNum type="alphaU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Students and their needs</a:t>
            </a:r>
          </a:p>
          <a:p>
            <a:pPr marL="624078" indent="-514350">
              <a:buFont typeface="+mj-lt"/>
              <a:buAutoNum type="alphaU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of teaching and facilitating skills</a:t>
            </a:r>
          </a:p>
          <a:p>
            <a:pPr marL="624078" indent="-514350">
              <a:buFont typeface="+mj-lt"/>
              <a:buAutoNum type="alphaU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of subject knowledge and skills</a:t>
            </a:r>
          </a:p>
          <a:p>
            <a:pPr marL="624078" indent="-514350">
              <a:buFont typeface="+mj-lt"/>
              <a:buAutoNum type="alphaU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attitude</a:t>
            </a:r>
          </a:p>
          <a:p>
            <a:pPr marL="624078" indent="-514350">
              <a:buFont typeface="+mj-lt"/>
              <a:buAutoNum type="alphaUcPeriod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 experiences (of a trade)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 Framework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technical-know-how is only the Necessary Condition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condition will depend on factors which are different for different students and sometimes beyond our abilities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panacea for teaching 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key factor is the Passion to teach students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learning and teaching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essential knowledge domains a competent teacher should have?  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big picture of Pedagogical Content Knowledge</a:t>
            </a:r>
            <a:endParaRPr lang="zh-TW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knowledge of content structure can facilitate student learning?</a:t>
            </a:r>
            <a:endParaRPr lang="zh-TW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zh-TW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utilize Pedagogical Content Knowledge in facilitating student learning?</a:t>
            </a:r>
            <a:endParaRPr lang="zh-TW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conditions: </a:t>
            </a:r>
            <a:b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Answers to the following questions</a:t>
            </a:r>
            <a:endParaRPr lang="zh-TW" altLang="en-US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questions for reflection: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domain and categories of knowledge a competent teacher should have?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it sufficient to have: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 content knowledge?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pedagogical skills? 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students?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else?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knowledge domains of </a:t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competent teacher</a:t>
            </a:r>
            <a:endParaRPr lang="zh-TW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What are the differences between an expert students and a novice teacher?</a:t>
            </a:r>
          </a:p>
          <a:p>
            <a:endParaRPr lang="en-US" altLang="zh-TW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How can the novice become veteran? - Knowledge Growth in Teaching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472608"/>
          </a:xfrm>
        </p:spPr>
        <p:txBody>
          <a:bodyPr>
            <a:noAutofit/>
          </a:bodyPr>
          <a:lstStyle/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representations of subject matter (content knowledge); </a:t>
            </a: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students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of students’ conceptions of the subject; 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pedagogical knowledge;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knowledge; 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educational contexts; and</a:t>
            </a:r>
            <a:endParaRPr lang="zh-TW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the purposes of education.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1339</TotalTime>
  <Words>827</Words>
  <Application>Microsoft Office PowerPoint</Application>
  <PresentationFormat>如螢幕大小 (4:3)</PresentationFormat>
  <Paragraphs>155</Paragraphs>
  <Slides>30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匯合</vt:lpstr>
      <vt:lpstr>Module 3:</vt:lpstr>
      <vt:lpstr>Basic Question</vt:lpstr>
      <vt:lpstr>A quick reflection</vt:lpstr>
      <vt:lpstr>Competency Framework</vt:lpstr>
      <vt:lpstr>Effective learning and teaching</vt:lpstr>
      <vt:lpstr>Necessary conditions:  Answers to the following questions</vt:lpstr>
      <vt:lpstr>Essential knowledge domains of  a competent teacher</vt:lpstr>
      <vt:lpstr>PowerPoint 簡報</vt:lpstr>
      <vt:lpstr>PowerPoint 簡報</vt:lpstr>
      <vt:lpstr>PowerPoint 簡報</vt:lpstr>
      <vt:lpstr>Content Knowledge in Teaching</vt:lpstr>
      <vt:lpstr>Subject matter content knowledge</vt:lpstr>
      <vt:lpstr>Syntactic Structures (example)</vt:lpstr>
      <vt:lpstr>Substantive Structure (Example)</vt:lpstr>
      <vt:lpstr>Pedagogical content knowledge</vt:lpstr>
      <vt:lpstr>Curriculum knowledge: Curriculum Model</vt:lpstr>
      <vt:lpstr>Curriculum knowledge Lateral and vertical curriculum knowledge</vt:lpstr>
      <vt:lpstr> Pedagogical Content Knowledge in Context</vt:lpstr>
      <vt:lpstr>Essential underpinnings (1)</vt:lpstr>
      <vt:lpstr>PowerPoint 簡報</vt:lpstr>
      <vt:lpstr>Essential underpinnings (2)</vt:lpstr>
      <vt:lpstr>Essential underpinnings (3)</vt:lpstr>
      <vt:lpstr>Essential underpinnings (4)</vt:lpstr>
      <vt:lpstr>Design of learning activity (1)</vt:lpstr>
      <vt:lpstr>Design of learning activity (2)</vt:lpstr>
      <vt:lpstr>Design of learning activity (3)</vt:lpstr>
      <vt:lpstr>The Backward Design Process</vt:lpstr>
      <vt:lpstr>Summary of the Module</vt:lpstr>
      <vt:lpstr>What next?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public spending on education as % of total public spending</dc:title>
  <dc:creator>user</dc:creator>
  <cp:lastModifiedBy>Nathan</cp:lastModifiedBy>
  <cp:revision>131</cp:revision>
  <cp:lastPrinted>2014-08-08T07:09:28Z</cp:lastPrinted>
  <dcterms:created xsi:type="dcterms:W3CDTF">2014-06-02T08:35:19Z</dcterms:created>
  <dcterms:modified xsi:type="dcterms:W3CDTF">2014-08-08T07:09:55Z</dcterms:modified>
</cp:coreProperties>
</file>